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7" r:id="rId3"/>
    <p:sldId id="260" r:id="rId4"/>
    <p:sldId id="261" r:id="rId5"/>
    <p:sldId id="262" r:id="rId6"/>
    <p:sldId id="263" r:id="rId7"/>
    <p:sldId id="264" r:id="rId8"/>
    <p:sldId id="268" r:id="rId9"/>
    <p:sldId id="270" r:id="rId10"/>
    <p:sldId id="271" r:id="rId11"/>
    <p:sldId id="272" r:id="rId12"/>
    <p:sldId id="273" r:id="rId13"/>
    <p:sldId id="274" r:id="rId14"/>
    <p:sldId id="269" r:id="rId15"/>
  </p:sldIdLst>
  <p:sldSz cx="9144000" cy="5143500" type="screen16x9"/>
  <p:notesSz cx="6858000" cy="9144000"/>
  <p:embeddedFontLst>
    <p:embeddedFont>
      <p:font typeface="Rubik" panose="020B0604020202020204" charset="-79"/>
      <p:regular r:id="rId17"/>
      <p:bold r:id="rId18"/>
      <p:italic r:id="rId19"/>
      <p:boldItalic r:id="rId20"/>
    </p:embeddedFont>
    <p:embeddedFont>
      <p:font typeface="Rubik Light" panose="020B0604020202020204" charset="-79"/>
      <p:regular r:id="rId21"/>
      <p:bold r:id="rId22"/>
      <p:italic r:id="rId23"/>
      <p:boldItalic r:id="rId24"/>
    </p:embeddedFont>
    <p:embeddedFont>
      <p:font typeface="Rubik SemiBold" panose="020B0604020202020204" charset="-79"/>
      <p:regular r:id="rId25"/>
      <p:bold r:id="rId26"/>
      <p:italic r:id="rId27"/>
      <p:boldItalic r:id="rId28"/>
    </p:embeddedFont>
    <p:embeddedFont>
      <p:font typeface="Roboto Mono" panose="020B0604020202020204" charset="0"/>
      <p:regular r:id="rId29"/>
      <p:bold r:id="rId30"/>
      <p:italic r:id="rId31"/>
      <p:boldItalic r:id="rId32"/>
    </p:embeddedFont>
    <p:embeddedFont>
      <p:font typeface="Rubik Medium" panose="020B0604020202020204" charset="-79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viewProps" Target="view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7-21T14:30:13.851" idx="1">
    <p:pos x="171" y="112"/>
    <p:text>Aca poner el tema, y que se espera de la clase de hoy. E
Ejemplo: Entender el uso básico de tal libreria.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32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392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348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199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95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2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9.png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2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28.png"/><Relationship Id="rId4" Type="http://schemas.openxmlformats.org/officeDocument/2006/relationships/image" Target="../media/image2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2733438" y="3190889"/>
            <a:ext cx="3677100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ARQUITECTURA</a:t>
            </a:r>
            <a:endParaRPr lang="es-AR"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CLIENTE SERVIDOR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FRONT-END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322330" y="1641666"/>
            <a:ext cx="8253045" cy="175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todo lo que pasa del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lado del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cliente (en el navegador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). Aquí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incluyen todos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elementos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gráficos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conforman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interfaz del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sitio.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lenguajes que se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manejan son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HTML,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la estructura, CSS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para los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estilos visuales y </a:t>
            </a:r>
            <a:r>
              <a:rPr lang="es-ES" sz="24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Javascript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para la interacción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dentro del sitio.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90463" y="314151"/>
            <a:ext cx="2555414" cy="13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89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BACK-END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322330" y="1641666"/>
            <a:ext cx="8253045" cy="175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9Es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todo lo que pasa del lado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servidor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Aquí se incluye todo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funcionamiento interno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lógica del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sitio. Es lo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permite que se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carguen todas las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peticiones solicitadas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el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cliente. Algunos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lenguajes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manejan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son </a:t>
            </a:r>
            <a:r>
              <a:rPr lang="es-ES" sz="24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MySQL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base de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datos, PHP, para sitios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webs dinámicos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entre otros.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61910" y="184650"/>
            <a:ext cx="2986262" cy="156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2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848478" y="1383026"/>
            <a:ext cx="7708269" cy="1758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algn="ctr"/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Hoy existe la posibilidad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correr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Javascript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del lado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servidor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permitiéndonos programar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un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mismo lenguaje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tanto en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front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como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back, logrando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el proceso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desarrollo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sea más fluido.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77780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881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Dentro del contexto de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desarrollo web, esta arquitectura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hace referencia a un modelo de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comunicación que vincula a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varios dispositivos con un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servidor a través de internet.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050" y="1167813"/>
            <a:ext cx="5456699" cy="2341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185587" y="1718981"/>
            <a:ext cx="8268375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1-CONOCER LOS CONCEPTOS DE LA ARQUITECTURA CLIENTE / SERVIDOR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A QUÉ LLAMAMOS CLIENTE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60419" y="1190522"/>
            <a:ext cx="7708269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Son los dispositivos que hacen peticiones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servicios o recursos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un servidor.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Pueden ser: una computadora, un teléfono celular, una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tablet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una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consola de video juegos o cualquier implemento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tenga la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capacidad de conectarse a una red.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Dentro de Internet, el cliente suele acceder a estos servicios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y recursos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través de un navegador web.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1515" y="3743331"/>
            <a:ext cx="2562225" cy="13620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500" y="289875"/>
            <a:ext cx="51330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 QUÉ LLAMAMOS SERVIDOR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907763"/>
            <a:ext cx="8253045" cy="36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el equipo que brinda los servicios y recursos a los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acceden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clientes.</a:t>
            </a: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importante tener en cuenta que la misma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computadora puede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ser el cliente y el servidor al mismo tiempo.</a:t>
            </a: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hecho es lo más normal en el entorno de desarrollo 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sitio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o aplicación web.</a:t>
            </a:r>
          </a:p>
          <a:p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852" y="3037292"/>
            <a:ext cx="2733675" cy="13239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FLUJO CLIENTE SERVIDOR 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45694" y="2726101"/>
            <a:ext cx="8253045" cy="175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REQUEST / SOLICITUD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la solicitud que hacemos a través </a:t>
            </a:r>
            <a:r>
              <a:rPr lang="es-ES" sz="24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navegador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(el cliente) a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servidor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en este ejemplo, la página de Facebook que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está almacenada en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sus servidores.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30017" y="1104573"/>
            <a:ext cx="4284398" cy="15809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FLUJO CLIENTE SERVIDOR 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45694" y="2724996"/>
            <a:ext cx="8253045" cy="175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RESPONSE/ RESPUESTA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servidor recibe nuestra solicitud,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procesa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y envía como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resultado una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respuesta al cliente (navegador), en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este ejemplo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devolverá </a:t>
            </a:r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página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principal </a:t>
            </a:r>
            <a:endParaRPr lang="es-ES" sz="24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24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sitio.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2830" y="1140406"/>
            <a:ext cx="4546790" cy="16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01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848478" y="1383026"/>
            <a:ext cx="7708269" cy="206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algn="ctr"/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¿Por qué es importante conocer</a:t>
            </a:r>
          </a:p>
          <a:p>
            <a:pPr algn="ctr"/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este flujo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-Response?</a:t>
            </a:r>
          </a:p>
          <a:p>
            <a:endParaRPr lang="es-ES" sz="20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Porque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dentro del mundo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desarrollo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web, la mayoría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las aplicaciones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tienen dos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claros frentes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: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frontend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y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backend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39487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474</Words>
  <Application>Microsoft Office PowerPoint</Application>
  <PresentationFormat>Presentación en pantalla (16:9)</PresentationFormat>
  <Paragraphs>56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Rubik</vt:lpstr>
      <vt:lpstr>Rubik Light</vt:lpstr>
      <vt:lpstr>Rubik SemiBold</vt:lpstr>
      <vt:lpstr>Roboto Mono</vt:lpstr>
      <vt:lpstr>Arial</vt:lpstr>
      <vt:lpstr>Rubik Medium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18</cp:revision>
  <dcterms:modified xsi:type="dcterms:W3CDTF">2022-09-05T18:19:54Z</dcterms:modified>
</cp:coreProperties>
</file>